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4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HSBP 6-12 Task Completion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2021-2022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Middle Schools</c:v>
                </c:pt>
                <c:pt idx="1">
                  <c:v>High School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0.64139999999999997</c:v>
                </c:pt>
                <c:pt idx="1">
                  <c:v>0.50329999999999997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C8-466B-A96C-16676DEE226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2022-2023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Middle Schools</c:v>
                </c:pt>
                <c:pt idx="1">
                  <c:v>High School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0.72470000000000001</c:v>
                </c:pt>
                <c:pt idx="1">
                  <c:v>0.58489999999999998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C8-466B-A96C-16676DEE22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03104856"/>
        <c:axId val="1103101976"/>
      </c:barChart>
      <c:catAx>
        <c:axId val="110310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3101976"/>
        <c:crosses val="autoZero"/>
        <c:auto val="1"/>
        <c:lblAlgn val="ctr"/>
        <c:lblOffset val="100"/>
        <c:noMultiLvlLbl val="0"/>
      </c:catAx>
      <c:valAx>
        <c:axId val="1103101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3104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2022-2023</a:t>
            </a:r>
          </a:p>
          <a:p>
            <a:pPr>
              <a:defRPr/>
            </a:pPr>
            <a:r>
              <a:rPr lang="en-US"/>
              <a:t>HSBP Task Completion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Sheet1!$H$1</c:f>
              <c:strCache>
                <c:ptCount val="1"/>
                <c:pt idx="0">
                  <c:v>2022-2023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Sheet1!$G$2:$G$7</c:f>
              <c:strCache>
                <c:ptCount val="6"/>
                <c:pt idx="0">
                  <c:v>6th Grade</c:v>
                </c:pt>
                <c:pt idx="1">
                  <c:v>7th Grade </c:v>
                </c:pt>
                <c:pt idx="2">
                  <c:v>8th Grade</c:v>
                </c:pt>
                <c:pt idx="3">
                  <c:v>9th Grade</c:v>
                </c:pt>
                <c:pt idx="4">
                  <c:v>10th Grade</c:v>
                </c:pt>
                <c:pt idx="5">
                  <c:v>11th Grade</c:v>
                </c:pt>
              </c:strCache>
            </c:strRef>
          </c:cat>
          <c:val>
            <c:numRef>
              <c:f>Sheet1!$H$2:$H$7</c:f>
              <c:numCache>
                <c:formatCode>0.00%</c:formatCode>
                <c:ptCount val="6"/>
                <c:pt idx="0">
                  <c:v>0.57099999999999995</c:v>
                </c:pt>
                <c:pt idx="1">
                  <c:v>0.82040000000000002</c:v>
                </c:pt>
                <c:pt idx="2">
                  <c:v>0.78280000000000005</c:v>
                </c:pt>
                <c:pt idx="3">
                  <c:v>0.62370000000000003</c:v>
                </c:pt>
                <c:pt idx="4">
                  <c:v>0.51649999999999996</c:v>
                </c:pt>
                <c:pt idx="5">
                  <c:v>0.61470000000000002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82-458C-AAF2-DF6C89759D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78197192"/>
        <c:axId val="1078190712"/>
      </c:lineChart>
      <c:catAx>
        <c:axId val="1078197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8190712"/>
        <c:crosses val="autoZero"/>
        <c:auto val="1"/>
        <c:lblAlgn val="ctr"/>
        <c:lblOffset val="100"/>
        <c:noMultiLvlLbl val="0"/>
      </c:catAx>
      <c:valAx>
        <c:axId val="1078190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8197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1DC18E-F8BD-43A5-B444-7DA6BB981E3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4F847BD-AC33-4F79-B9E0-0F49139A29B7}">
      <dgm:prSet/>
      <dgm:spPr/>
      <dgm:t>
        <a:bodyPr/>
        <a:lstStyle/>
        <a:p>
          <a:r>
            <a:rPr lang="en-US"/>
            <a:t>Updated interface</a:t>
          </a:r>
        </a:p>
      </dgm:t>
    </dgm:pt>
    <dgm:pt modelId="{436EE226-7385-4CE4-94E1-3AE4BE324A91}" type="parTrans" cxnId="{6AFBA8DF-BC52-482C-90EB-DCDD60A00856}">
      <dgm:prSet/>
      <dgm:spPr/>
      <dgm:t>
        <a:bodyPr/>
        <a:lstStyle/>
        <a:p>
          <a:endParaRPr lang="en-US"/>
        </a:p>
      </dgm:t>
    </dgm:pt>
    <dgm:pt modelId="{CA039573-6AA2-47EA-8E0F-01B8444AEB57}" type="sibTrans" cxnId="{6AFBA8DF-BC52-482C-90EB-DCDD60A00856}">
      <dgm:prSet/>
      <dgm:spPr/>
      <dgm:t>
        <a:bodyPr/>
        <a:lstStyle/>
        <a:p>
          <a:endParaRPr lang="en-US"/>
        </a:p>
      </dgm:t>
    </dgm:pt>
    <dgm:pt modelId="{18191AA0-3048-4F06-9C42-87E383A2DAF5}">
      <dgm:prSet/>
      <dgm:spPr/>
      <dgm:t>
        <a:bodyPr/>
        <a:lstStyle/>
        <a:p>
          <a:r>
            <a:rPr lang="en-US"/>
            <a:t>Military Branches &amp; Careers</a:t>
          </a:r>
        </a:p>
      </dgm:t>
    </dgm:pt>
    <dgm:pt modelId="{749E6060-9AF1-4708-B940-9E61556A7530}" type="parTrans" cxnId="{D40468B7-17D5-41B6-80FD-BE5C086D178E}">
      <dgm:prSet/>
      <dgm:spPr/>
      <dgm:t>
        <a:bodyPr/>
        <a:lstStyle/>
        <a:p>
          <a:endParaRPr lang="en-US"/>
        </a:p>
      </dgm:t>
    </dgm:pt>
    <dgm:pt modelId="{C211F851-34E5-4FD1-AD1F-1FE97F6EE92C}" type="sibTrans" cxnId="{D40468B7-17D5-41B6-80FD-BE5C086D178E}">
      <dgm:prSet/>
      <dgm:spPr/>
      <dgm:t>
        <a:bodyPr/>
        <a:lstStyle/>
        <a:p>
          <a:endParaRPr lang="en-US"/>
        </a:p>
      </dgm:t>
    </dgm:pt>
    <dgm:pt modelId="{A246B8CC-F95B-471A-87EA-578CA918904A}">
      <dgm:prSet/>
      <dgm:spPr/>
      <dgm:t>
        <a:bodyPr/>
        <a:lstStyle/>
        <a:p>
          <a:r>
            <a:rPr lang="en-US"/>
            <a:t>Job search tool</a:t>
          </a:r>
        </a:p>
      </dgm:t>
    </dgm:pt>
    <dgm:pt modelId="{E5B4F6BC-C711-4BD7-AB55-B8B283535B7F}" type="parTrans" cxnId="{D20AA574-F182-4F1A-8C43-07A9A46DD93E}">
      <dgm:prSet/>
      <dgm:spPr/>
      <dgm:t>
        <a:bodyPr/>
        <a:lstStyle/>
        <a:p>
          <a:endParaRPr lang="en-US"/>
        </a:p>
      </dgm:t>
    </dgm:pt>
    <dgm:pt modelId="{45864631-0FB8-49E7-B1F3-119D65EE1A43}" type="sibTrans" cxnId="{D20AA574-F182-4F1A-8C43-07A9A46DD93E}">
      <dgm:prSet/>
      <dgm:spPr/>
      <dgm:t>
        <a:bodyPr/>
        <a:lstStyle/>
        <a:p>
          <a:endParaRPr lang="en-US"/>
        </a:p>
      </dgm:t>
    </dgm:pt>
    <dgm:pt modelId="{FAB7392E-6C0F-419D-9B57-0BEC0644D37B}" type="pres">
      <dgm:prSet presAssocID="{B01DC18E-F8BD-43A5-B444-7DA6BB981E3E}" presName="root" presStyleCnt="0">
        <dgm:presLayoutVars>
          <dgm:dir/>
          <dgm:resizeHandles val="exact"/>
        </dgm:presLayoutVars>
      </dgm:prSet>
      <dgm:spPr/>
    </dgm:pt>
    <dgm:pt modelId="{9420F44E-F794-4613-82F8-E86D40313CAB}" type="pres">
      <dgm:prSet presAssocID="{F4F847BD-AC33-4F79-B9E0-0F49139A29B7}" presName="compNode" presStyleCnt="0"/>
      <dgm:spPr/>
    </dgm:pt>
    <dgm:pt modelId="{1BBB8546-E147-437E-8D7B-85ADB972B91D}" type="pres">
      <dgm:prSet presAssocID="{F4F847BD-AC33-4F79-B9E0-0F49139A29B7}" presName="bgRect" presStyleLbl="bgShp" presStyleIdx="0" presStyleCnt="3"/>
      <dgm:spPr/>
    </dgm:pt>
    <dgm:pt modelId="{1E974619-9421-4618-8F56-477995B2580B}" type="pres">
      <dgm:prSet presAssocID="{F4F847BD-AC33-4F79-B9E0-0F49139A29B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itor"/>
        </a:ext>
      </dgm:extLst>
    </dgm:pt>
    <dgm:pt modelId="{0FF8F34D-7271-4C4E-B602-B376B13EDCF8}" type="pres">
      <dgm:prSet presAssocID="{F4F847BD-AC33-4F79-B9E0-0F49139A29B7}" presName="spaceRect" presStyleCnt="0"/>
      <dgm:spPr/>
    </dgm:pt>
    <dgm:pt modelId="{93E1C0A1-4C4C-46E4-818A-12191A3A9BC6}" type="pres">
      <dgm:prSet presAssocID="{F4F847BD-AC33-4F79-B9E0-0F49139A29B7}" presName="parTx" presStyleLbl="revTx" presStyleIdx="0" presStyleCnt="3">
        <dgm:presLayoutVars>
          <dgm:chMax val="0"/>
          <dgm:chPref val="0"/>
        </dgm:presLayoutVars>
      </dgm:prSet>
      <dgm:spPr/>
    </dgm:pt>
    <dgm:pt modelId="{1484693A-E1EA-47FB-A9AB-54C5EA177A84}" type="pres">
      <dgm:prSet presAssocID="{CA039573-6AA2-47EA-8E0F-01B8444AEB57}" presName="sibTrans" presStyleCnt="0"/>
      <dgm:spPr/>
    </dgm:pt>
    <dgm:pt modelId="{53B26602-10D1-42B1-AC3A-0B18AD5AF9C1}" type="pres">
      <dgm:prSet presAssocID="{18191AA0-3048-4F06-9C42-87E383A2DAF5}" presName="compNode" presStyleCnt="0"/>
      <dgm:spPr/>
    </dgm:pt>
    <dgm:pt modelId="{50A07BC2-DF9A-45E2-8B9E-69D20C1DC8A8}" type="pres">
      <dgm:prSet presAssocID="{18191AA0-3048-4F06-9C42-87E383A2DAF5}" presName="bgRect" presStyleLbl="bgShp" presStyleIdx="1" presStyleCnt="3"/>
      <dgm:spPr/>
    </dgm:pt>
    <dgm:pt modelId="{4B737CC1-67B4-4795-8FC9-1B1A9FA2A797}" type="pres">
      <dgm:prSet presAssocID="{18191AA0-3048-4F06-9C42-87E383A2DAF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DC2C2212-245C-4993-B049-1001BBBE6BAC}" type="pres">
      <dgm:prSet presAssocID="{18191AA0-3048-4F06-9C42-87E383A2DAF5}" presName="spaceRect" presStyleCnt="0"/>
      <dgm:spPr/>
    </dgm:pt>
    <dgm:pt modelId="{9C5CCBA4-0BAB-4760-B95D-4DD03BF25A1B}" type="pres">
      <dgm:prSet presAssocID="{18191AA0-3048-4F06-9C42-87E383A2DAF5}" presName="parTx" presStyleLbl="revTx" presStyleIdx="1" presStyleCnt="3">
        <dgm:presLayoutVars>
          <dgm:chMax val="0"/>
          <dgm:chPref val="0"/>
        </dgm:presLayoutVars>
      </dgm:prSet>
      <dgm:spPr/>
    </dgm:pt>
    <dgm:pt modelId="{E6C687E9-1B0E-43BF-9424-CDC0E9D8142A}" type="pres">
      <dgm:prSet presAssocID="{C211F851-34E5-4FD1-AD1F-1FE97F6EE92C}" presName="sibTrans" presStyleCnt="0"/>
      <dgm:spPr/>
    </dgm:pt>
    <dgm:pt modelId="{F5D71A61-D053-4BEC-83E9-983F968E6E45}" type="pres">
      <dgm:prSet presAssocID="{A246B8CC-F95B-471A-87EA-578CA918904A}" presName="compNode" presStyleCnt="0"/>
      <dgm:spPr/>
    </dgm:pt>
    <dgm:pt modelId="{F1FAAD39-5FCA-477B-BD31-EDB186DA033C}" type="pres">
      <dgm:prSet presAssocID="{A246B8CC-F95B-471A-87EA-578CA918904A}" presName="bgRect" presStyleLbl="bgShp" presStyleIdx="2" presStyleCnt="3"/>
      <dgm:spPr/>
    </dgm:pt>
    <dgm:pt modelId="{822C7847-859F-4D9F-B1F8-F00B050DBB56}" type="pres">
      <dgm:prSet presAssocID="{A246B8CC-F95B-471A-87EA-578CA918904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98EB6D63-3A16-4DC4-9F28-2D683E95780E}" type="pres">
      <dgm:prSet presAssocID="{A246B8CC-F95B-471A-87EA-578CA918904A}" presName="spaceRect" presStyleCnt="0"/>
      <dgm:spPr/>
    </dgm:pt>
    <dgm:pt modelId="{C45B3366-F50A-448B-B932-05BC6DFC442A}" type="pres">
      <dgm:prSet presAssocID="{A246B8CC-F95B-471A-87EA-578CA918904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170CB37-32A4-4AFD-9FA7-6131C79CE21E}" type="presOf" srcId="{18191AA0-3048-4F06-9C42-87E383A2DAF5}" destId="{9C5CCBA4-0BAB-4760-B95D-4DD03BF25A1B}" srcOrd="0" destOrd="0" presId="urn:microsoft.com/office/officeart/2018/2/layout/IconVerticalSolidList"/>
    <dgm:cxn modelId="{D20AA574-F182-4F1A-8C43-07A9A46DD93E}" srcId="{B01DC18E-F8BD-43A5-B444-7DA6BB981E3E}" destId="{A246B8CC-F95B-471A-87EA-578CA918904A}" srcOrd="2" destOrd="0" parTransId="{E5B4F6BC-C711-4BD7-AB55-B8B283535B7F}" sibTransId="{45864631-0FB8-49E7-B1F3-119D65EE1A43}"/>
    <dgm:cxn modelId="{D40468B7-17D5-41B6-80FD-BE5C086D178E}" srcId="{B01DC18E-F8BD-43A5-B444-7DA6BB981E3E}" destId="{18191AA0-3048-4F06-9C42-87E383A2DAF5}" srcOrd="1" destOrd="0" parTransId="{749E6060-9AF1-4708-B940-9E61556A7530}" sibTransId="{C211F851-34E5-4FD1-AD1F-1FE97F6EE92C}"/>
    <dgm:cxn modelId="{2887D7D0-96D2-45AD-885A-45FFFFFBA829}" type="presOf" srcId="{F4F847BD-AC33-4F79-B9E0-0F49139A29B7}" destId="{93E1C0A1-4C4C-46E4-818A-12191A3A9BC6}" srcOrd="0" destOrd="0" presId="urn:microsoft.com/office/officeart/2018/2/layout/IconVerticalSolidList"/>
    <dgm:cxn modelId="{6AFBA8DF-BC52-482C-90EB-DCDD60A00856}" srcId="{B01DC18E-F8BD-43A5-B444-7DA6BB981E3E}" destId="{F4F847BD-AC33-4F79-B9E0-0F49139A29B7}" srcOrd="0" destOrd="0" parTransId="{436EE226-7385-4CE4-94E1-3AE4BE324A91}" sibTransId="{CA039573-6AA2-47EA-8E0F-01B8444AEB57}"/>
    <dgm:cxn modelId="{5959F0F2-3AE1-4354-BBEE-D215616B13A7}" type="presOf" srcId="{A246B8CC-F95B-471A-87EA-578CA918904A}" destId="{C45B3366-F50A-448B-B932-05BC6DFC442A}" srcOrd="0" destOrd="0" presId="urn:microsoft.com/office/officeart/2018/2/layout/IconVerticalSolidList"/>
    <dgm:cxn modelId="{A3B13BFB-1EEC-4AF6-A80F-2747C5A4DF37}" type="presOf" srcId="{B01DC18E-F8BD-43A5-B444-7DA6BB981E3E}" destId="{FAB7392E-6C0F-419D-9B57-0BEC0644D37B}" srcOrd="0" destOrd="0" presId="urn:microsoft.com/office/officeart/2018/2/layout/IconVerticalSolidList"/>
    <dgm:cxn modelId="{11B9ED7E-3C3F-4605-8FC4-C9F0B31C3D63}" type="presParOf" srcId="{FAB7392E-6C0F-419D-9B57-0BEC0644D37B}" destId="{9420F44E-F794-4613-82F8-E86D40313CAB}" srcOrd="0" destOrd="0" presId="urn:microsoft.com/office/officeart/2018/2/layout/IconVerticalSolidList"/>
    <dgm:cxn modelId="{B543FD81-1389-4DE6-B663-429406DDD970}" type="presParOf" srcId="{9420F44E-F794-4613-82F8-E86D40313CAB}" destId="{1BBB8546-E147-437E-8D7B-85ADB972B91D}" srcOrd="0" destOrd="0" presId="urn:microsoft.com/office/officeart/2018/2/layout/IconVerticalSolidList"/>
    <dgm:cxn modelId="{B64C4EB5-7AE5-46B5-B5BD-E573A249E4DD}" type="presParOf" srcId="{9420F44E-F794-4613-82F8-E86D40313CAB}" destId="{1E974619-9421-4618-8F56-477995B2580B}" srcOrd="1" destOrd="0" presId="urn:microsoft.com/office/officeart/2018/2/layout/IconVerticalSolidList"/>
    <dgm:cxn modelId="{C317CD0A-C1D9-4399-A57B-E9F5B08F570A}" type="presParOf" srcId="{9420F44E-F794-4613-82F8-E86D40313CAB}" destId="{0FF8F34D-7271-4C4E-B602-B376B13EDCF8}" srcOrd="2" destOrd="0" presId="urn:microsoft.com/office/officeart/2018/2/layout/IconVerticalSolidList"/>
    <dgm:cxn modelId="{2DE8403B-A295-4C5B-88E6-A46BF4229B3D}" type="presParOf" srcId="{9420F44E-F794-4613-82F8-E86D40313CAB}" destId="{93E1C0A1-4C4C-46E4-818A-12191A3A9BC6}" srcOrd="3" destOrd="0" presId="urn:microsoft.com/office/officeart/2018/2/layout/IconVerticalSolidList"/>
    <dgm:cxn modelId="{3F54C5EA-3688-430F-9ECA-DCA23DA7A597}" type="presParOf" srcId="{FAB7392E-6C0F-419D-9B57-0BEC0644D37B}" destId="{1484693A-E1EA-47FB-A9AB-54C5EA177A84}" srcOrd="1" destOrd="0" presId="urn:microsoft.com/office/officeart/2018/2/layout/IconVerticalSolidList"/>
    <dgm:cxn modelId="{FCED18C3-BB02-4C98-BE2B-21B90308A6DD}" type="presParOf" srcId="{FAB7392E-6C0F-419D-9B57-0BEC0644D37B}" destId="{53B26602-10D1-42B1-AC3A-0B18AD5AF9C1}" srcOrd="2" destOrd="0" presId="urn:microsoft.com/office/officeart/2018/2/layout/IconVerticalSolidList"/>
    <dgm:cxn modelId="{8CE1C689-92B1-4509-9EA0-7590E592455C}" type="presParOf" srcId="{53B26602-10D1-42B1-AC3A-0B18AD5AF9C1}" destId="{50A07BC2-DF9A-45E2-8B9E-69D20C1DC8A8}" srcOrd="0" destOrd="0" presId="urn:microsoft.com/office/officeart/2018/2/layout/IconVerticalSolidList"/>
    <dgm:cxn modelId="{FA1D6650-4A99-45FC-B839-F94F8D25E879}" type="presParOf" srcId="{53B26602-10D1-42B1-AC3A-0B18AD5AF9C1}" destId="{4B737CC1-67B4-4795-8FC9-1B1A9FA2A797}" srcOrd="1" destOrd="0" presId="urn:microsoft.com/office/officeart/2018/2/layout/IconVerticalSolidList"/>
    <dgm:cxn modelId="{EDE8CD64-33B6-4B18-A6F9-107F5C66CEA2}" type="presParOf" srcId="{53B26602-10D1-42B1-AC3A-0B18AD5AF9C1}" destId="{DC2C2212-245C-4993-B049-1001BBBE6BAC}" srcOrd="2" destOrd="0" presId="urn:microsoft.com/office/officeart/2018/2/layout/IconVerticalSolidList"/>
    <dgm:cxn modelId="{DD45793C-6E72-4DC7-87F5-E765574C0412}" type="presParOf" srcId="{53B26602-10D1-42B1-AC3A-0B18AD5AF9C1}" destId="{9C5CCBA4-0BAB-4760-B95D-4DD03BF25A1B}" srcOrd="3" destOrd="0" presId="urn:microsoft.com/office/officeart/2018/2/layout/IconVerticalSolidList"/>
    <dgm:cxn modelId="{25091979-01EF-4D90-B910-42BC18CD02A1}" type="presParOf" srcId="{FAB7392E-6C0F-419D-9B57-0BEC0644D37B}" destId="{E6C687E9-1B0E-43BF-9424-CDC0E9D8142A}" srcOrd="3" destOrd="0" presId="urn:microsoft.com/office/officeart/2018/2/layout/IconVerticalSolidList"/>
    <dgm:cxn modelId="{608B6158-4038-4099-9E45-54F3EDFAE326}" type="presParOf" srcId="{FAB7392E-6C0F-419D-9B57-0BEC0644D37B}" destId="{F5D71A61-D053-4BEC-83E9-983F968E6E45}" srcOrd="4" destOrd="0" presId="urn:microsoft.com/office/officeart/2018/2/layout/IconVerticalSolidList"/>
    <dgm:cxn modelId="{97C29520-306A-4BDA-8A0C-91B7BC77997B}" type="presParOf" srcId="{F5D71A61-D053-4BEC-83E9-983F968E6E45}" destId="{F1FAAD39-5FCA-477B-BD31-EDB186DA033C}" srcOrd="0" destOrd="0" presId="urn:microsoft.com/office/officeart/2018/2/layout/IconVerticalSolidList"/>
    <dgm:cxn modelId="{95C9929B-487C-4BC5-AF8B-5973E4948D2C}" type="presParOf" srcId="{F5D71A61-D053-4BEC-83E9-983F968E6E45}" destId="{822C7847-859F-4D9F-B1F8-F00B050DBB56}" srcOrd="1" destOrd="0" presId="urn:microsoft.com/office/officeart/2018/2/layout/IconVerticalSolidList"/>
    <dgm:cxn modelId="{6B1CF320-D518-46B5-9451-1EED7A9F0617}" type="presParOf" srcId="{F5D71A61-D053-4BEC-83E9-983F968E6E45}" destId="{98EB6D63-3A16-4DC4-9F28-2D683E95780E}" srcOrd="2" destOrd="0" presId="urn:microsoft.com/office/officeart/2018/2/layout/IconVerticalSolidList"/>
    <dgm:cxn modelId="{057F2017-162A-4EEA-AA8C-FC525DCFBA12}" type="presParOf" srcId="{F5D71A61-D053-4BEC-83E9-983F968E6E45}" destId="{C45B3366-F50A-448B-B932-05BC6DFC442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E72788-852E-404F-A683-A3725098F1B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32B7F8A-FAE9-4DC3-ADE1-ACD7E1BAAA3B}">
      <dgm:prSet/>
      <dgm:spPr/>
      <dgm:t>
        <a:bodyPr/>
        <a:lstStyle/>
        <a:p>
          <a:r>
            <a:rPr lang="en-US"/>
            <a:t>Lesson Videos</a:t>
          </a:r>
        </a:p>
      </dgm:t>
    </dgm:pt>
    <dgm:pt modelId="{A5DCD248-A28C-4FBF-A873-987D152462F4}" type="parTrans" cxnId="{2F3FE1F2-A90F-4368-97D5-B4B81E0F1CC1}">
      <dgm:prSet/>
      <dgm:spPr/>
      <dgm:t>
        <a:bodyPr/>
        <a:lstStyle/>
        <a:p>
          <a:endParaRPr lang="en-US"/>
        </a:p>
      </dgm:t>
    </dgm:pt>
    <dgm:pt modelId="{19207167-E028-4338-9A24-DFFC2B86D07C}" type="sibTrans" cxnId="{2F3FE1F2-A90F-4368-97D5-B4B81E0F1CC1}">
      <dgm:prSet/>
      <dgm:spPr/>
      <dgm:t>
        <a:bodyPr/>
        <a:lstStyle/>
        <a:p>
          <a:endParaRPr lang="en-US"/>
        </a:p>
      </dgm:t>
    </dgm:pt>
    <dgm:pt modelId="{A39A099C-5DB9-49F7-8B3D-BF3748D6763A}">
      <dgm:prSet/>
      <dgm:spPr/>
      <dgm:t>
        <a:bodyPr/>
        <a:lstStyle/>
        <a:p>
          <a:r>
            <a:rPr lang="en-US"/>
            <a:t>Quick Reference Guides</a:t>
          </a:r>
        </a:p>
      </dgm:t>
    </dgm:pt>
    <dgm:pt modelId="{94ABD0A3-EFCE-4A1F-8B0F-F69945654B2F}" type="parTrans" cxnId="{5CA60435-46C4-4D67-AF3F-AD312380334B}">
      <dgm:prSet/>
      <dgm:spPr/>
      <dgm:t>
        <a:bodyPr/>
        <a:lstStyle/>
        <a:p>
          <a:endParaRPr lang="en-US"/>
        </a:p>
      </dgm:t>
    </dgm:pt>
    <dgm:pt modelId="{B63D0371-63CB-4CB3-9EB2-F8F4C1E7E93C}" type="sibTrans" cxnId="{5CA60435-46C4-4D67-AF3F-AD312380334B}">
      <dgm:prSet/>
      <dgm:spPr/>
      <dgm:t>
        <a:bodyPr/>
        <a:lstStyle/>
        <a:p>
          <a:endParaRPr lang="en-US"/>
        </a:p>
      </dgm:t>
    </dgm:pt>
    <dgm:pt modelId="{B2035E3C-D4C0-43E6-83AB-1B1D611EE5F3}">
      <dgm:prSet/>
      <dgm:spPr/>
      <dgm:t>
        <a:bodyPr/>
        <a:lstStyle/>
        <a:p>
          <a:r>
            <a:rPr lang="en-US"/>
            <a:t>Updated Presentations</a:t>
          </a:r>
        </a:p>
      </dgm:t>
    </dgm:pt>
    <dgm:pt modelId="{8E0D86D7-C7B9-4ADA-A956-18E915A96B8D}" type="parTrans" cxnId="{D7159680-DC91-4220-8E7A-AA558385CB3A}">
      <dgm:prSet/>
      <dgm:spPr/>
      <dgm:t>
        <a:bodyPr/>
        <a:lstStyle/>
        <a:p>
          <a:endParaRPr lang="en-US"/>
        </a:p>
      </dgm:t>
    </dgm:pt>
    <dgm:pt modelId="{6BD9B177-4406-4454-B9F4-52148F6A533D}" type="sibTrans" cxnId="{D7159680-DC91-4220-8E7A-AA558385CB3A}">
      <dgm:prSet/>
      <dgm:spPr/>
      <dgm:t>
        <a:bodyPr/>
        <a:lstStyle/>
        <a:p>
          <a:endParaRPr lang="en-US"/>
        </a:p>
      </dgm:t>
    </dgm:pt>
    <dgm:pt modelId="{93641060-646A-4882-B639-3C407FD0D2F3}" type="pres">
      <dgm:prSet presAssocID="{45E72788-852E-404F-A683-A3725098F1B9}" presName="root" presStyleCnt="0">
        <dgm:presLayoutVars>
          <dgm:dir/>
          <dgm:resizeHandles val="exact"/>
        </dgm:presLayoutVars>
      </dgm:prSet>
      <dgm:spPr/>
    </dgm:pt>
    <dgm:pt modelId="{32407E13-09FC-4627-BF3C-E3578553D7CF}" type="pres">
      <dgm:prSet presAssocID="{632B7F8A-FAE9-4DC3-ADE1-ACD7E1BAAA3B}" presName="compNode" presStyleCnt="0"/>
      <dgm:spPr/>
    </dgm:pt>
    <dgm:pt modelId="{BE8B2B93-DC96-4674-9D80-D63728B9C093}" type="pres">
      <dgm:prSet presAssocID="{632B7F8A-FAE9-4DC3-ADE1-ACD7E1BAAA3B}" presName="bgRect" presStyleLbl="bgShp" presStyleIdx="0" presStyleCnt="3"/>
      <dgm:spPr/>
    </dgm:pt>
    <dgm:pt modelId="{0B54A1DC-1F68-488B-BDEC-968C7DABCCB9}" type="pres">
      <dgm:prSet presAssocID="{632B7F8A-FAE9-4DC3-ADE1-ACD7E1BAAA3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deo camera"/>
        </a:ext>
      </dgm:extLst>
    </dgm:pt>
    <dgm:pt modelId="{54B2D2AB-4CFC-4804-9F6F-9471CF6767F9}" type="pres">
      <dgm:prSet presAssocID="{632B7F8A-FAE9-4DC3-ADE1-ACD7E1BAAA3B}" presName="spaceRect" presStyleCnt="0"/>
      <dgm:spPr/>
    </dgm:pt>
    <dgm:pt modelId="{E5358CB5-65B9-4760-A65C-B5D9FB06BD81}" type="pres">
      <dgm:prSet presAssocID="{632B7F8A-FAE9-4DC3-ADE1-ACD7E1BAAA3B}" presName="parTx" presStyleLbl="revTx" presStyleIdx="0" presStyleCnt="3">
        <dgm:presLayoutVars>
          <dgm:chMax val="0"/>
          <dgm:chPref val="0"/>
        </dgm:presLayoutVars>
      </dgm:prSet>
      <dgm:spPr/>
    </dgm:pt>
    <dgm:pt modelId="{715A75BD-84CE-43C4-B372-D99D08D3497E}" type="pres">
      <dgm:prSet presAssocID="{19207167-E028-4338-9A24-DFFC2B86D07C}" presName="sibTrans" presStyleCnt="0"/>
      <dgm:spPr/>
    </dgm:pt>
    <dgm:pt modelId="{5E2B3C51-FB44-4545-8CB9-0E7E5190AD00}" type="pres">
      <dgm:prSet presAssocID="{A39A099C-5DB9-49F7-8B3D-BF3748D6763A}" presName="compNode" presStyleCnt="0"/>
      <dgm:spPr/>
    </dgm:pt>
    <dgm:pt modelId="{26BA64F9-B2AF-4484-983B-4D4888E399B4}" type="pres">
      <dgm:prSet presAssocID="{A39A099C-5DB9-49F7-8B3D-BF3748D6763A}" presName="bgRect" presStyleLbl="bgShp" presStyleIdx="1" presStyleCnt="3"/>
      <dgm:spPr/>
    </dgm:pt>
    <dgm:pt modelId="{CE4858AD-4943-440F-97B2-467B8ECDEBE0}" type="pres">
      <dgm:prSet presAssocID="{A39A099C-5DB9-49F7-8B3D-BF3748D6763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FF52A9C9-4BD1-4D4B-912D-741A719156C5}" type="pres">
      <dgm:prSet presAssocID="{A39A099C-5DB9-49F7-8B3D-BF3748D6763A}" presName="spaceRect" presStyleCnt="0"/>
      <dgm:spPr/>
    </dgm:pt>
    <dgm:pt modelId="{CE3E13A2-DA15-4060-BF59-38811F2A265D}" type="pres">
      <dgm:prSet presAssocID="{A39A099C-5DB9-49F7-8B3D-BF3748D6763A}" presName="parTx" presStyleLbl="revTx" presStyleIdx="1" presStyleCnt="3">
        <dgm:presLayoutVars>
          <dgm:chMax val="0"/>
          <dgm:chPref val="0"/>
        </dgm:presLayoutVars>
      </dgm:prSet>
      <dgm:spPr/>
    </dgm:pt>
    <dgm:pt modelId="{3B8DFDE1-203B-470C-BCF8-BBF2BA2A26D1}" type="pres">
      <dgm:prSet presAssocID="{B63D0371-63CB-4CB3-9EB2-F8F4C1E7E93C}" presName="sibTrans" presStyleCnt="0"/>
      <dgm:spPr/>
    </dgm:pt>
    <dgm:pt modelId="{2BBB1307-6001-45AC-9F1F-1BC4CCC72B06}" type="pres">
      <dgm:prSet presAssocID="{B2035E3C-D4C0-43E6-83AB-1B1D611EE5F3}" presName="compNode" presStyleCnt="0"/>
      <dgm:spPr/>
    </dgm:pt>
    <dgm:pt modelId="{FEEF7E0A-E9F2-45E4-8B5D-1120CEB91426}" type="pres">
      <dgm:prSet presAssocID="{B2035E3C-D4C0-43E6-83AB-1B1D611EE5F3}" presName="bgRect" presStyleLbl="bgShp" presStyleIdx="2" presStyleCnt="3"/>
      <dgm:spPr/>
    </dgm:pt>
    <dgm:pt modelId="{62FB3494-3ABB-49EF-B22D-F29D82A35964}" type="pres">
      <dgm:prSet presAssocID="{B2035E3C-D4C0-43E6-83AB-1B1D611EE5F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B8B108A0-1181-4670-BF09-BBA83C8257EF}" type="pres">
      <dgm:prSet presAssocID="{B2035E3C-D4C0-43E6-83AB-1B1D611EE5F3}" presName="spaceRect" presStyleCnt="0"/>
      <dgm:spPr/>
    </dgm:pt>
    <dgm:pt modelId="{6DB6A55A-89C5-4B03-A987-3E13541FCE08}" type="pres">
      <dgm:prSet presAssocID="{B2035E3C-D4C0-43E6-83AB-1B1D611EE5F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4DDBB20-CB07-4EB4-A1F2-A47B1C7DA6D1}" type="presOf" srcId="{B2035E3C-D4C0-43E6-83AB-1B1D611EE5F3}" destId="{6DB6A55A-89C5-4B03-A987-3E13541FCE08}" srcOrd="0" destOrd="0" presId="urn:microsoft.com/office/officeart/2018/2/layout/IconVerticalSolidList"/>
    <dgm:cxn modelId="{5CA60435-46C4-4D67-AF3F-AD312380334B}" srcId="{45E72788-852E-404F-A683-A3725098F1B9}" destId="{A39A099C-5DB9-49F7-8B3D-BF3748D6763A}" srcOrd="1" destOrd="0" parTransId="{94ABD0A3-EFCE-4A1F-8B0F-F69945654B2F}" sibTransId="{B63D0371-63CB-4CB3-9EB2-F8F4C1E7E93C}"/>
    <dgm:cxn modelId="{09E27370-C191-47DC-94D4-99C0343A21F8}" type="presOf" srcId="{632B7F8A-FAE9-4DC3-ADE1-ACD7E1BAAA3B}" destId="{E5358CB5-65B9-4760-A65C-B5D9FB06BD81}" srcOrd="0" destOrd="0" presId="urn:microsoft.com/office/officeart/2018/2/layout/IconVerticalSolidList"/>
    <dgm:cxn modelId="{D7159680-DC91-4220-8E7A-AA558385CB3A}" srcId="{45E72788-852E-404F-A683-A3725098F1B9}" destId="{B2035E3C-D4C0-43E6-83AB-1B1D611EE5F3}" srcOrd="2" destOrd="0" parTransId="{8E0D86D7-C7B9-4ADA-A956-18E915A96B8D}" sibTransId="{6BD9B177-4406-4454-B9F4-52148F6A533D}"/>
    <dgm:cxn modelId="{07A428AD-AB6E-4796-B6C0-C04A306C895F}" type="presOf" srcId="{45E72788-852E-404F-A683-A3725098F1B9}" destId="{93641060-646A-4882-B639-3C407FD0D2F3}" srcOrd="0" destOrd="0" presId="urn:microsoft.com/office/officeart/2018/2/layout/IconVerticalSolidList"/>
    <dgm:cxn modelId="{17D54AD1-5BDA-4F8E-AC81-EF05918CF67C}" type="presOf" srcId="{A39A099C-5DB9-49F7-8B3D-BF3748D6763A}" destId="{CE3E13A2-DA15-4060-BF59-38811F2A265D}" srcOrd="0" destOrd="0" presId="urn:microsoft.com/office/officeart/2018/2/layout/IconVerticalSolidList"/>
    <dgm:cxn modelId="{2F3FE1F2-A90F-4368-97D5-B4B81E0F1CC1}" srcId="{45E72788-852E-404F-A683-A3725098F1B9}" destId="{632B7F8A-FAE9-4DC3-ADE1-ACD7E1BAAA3B}" srcOrd="0" destOrd="0" parTransId="{A5DCD248-A28C-4FBF-A873-987D152462F4}" sibTransId="{19207167-E028-4338-9A24-DFFC2B86D07C}"/>
    <dgm:cxn modelId="{C2F6F2D4-25B0-4214-9B45-04FF97DCEDC7}" type="presParOf" srcId="{93641060-646A-4882-B639-3C407FD0D2F3}" destId="{32407E13-09FC-4627-BF3C-E3578553D7CF}" srcOrd="0" destOrd="0" presId="urn:microsoft.com/office/officeart/2018/2/layout/IconVerticalSolidList"/>
    <dgm:cxn modelId="{E05BB45F-CAC4-421D-B4BD-D000BCA176EF}" type="presParOf" srcId="{32407E13-09FC-4627-BF3C-E3578553D7CF}" destId="{BE8B2B93-DC96-4674-9D80-D63728B9C093}" srcOrd="0" destOrd="0" presId="urn:microsoft.com/office/officeart/2018/2/layout/IconVerticalSolidList"/>
    <dgm:cxn modelId="{AF0B0B2E-96DF-48F1-B157-745C18B7431D}" type="presParOf" srcId="{32407E13-09FC-4627-BF3C-E3578553D7CF}" destId="{0B54A1DC-1F68-488B-BDEC-968C7DABCCB9}" srcOrd="1" destOrd="0" presId="urn:microsoft.com/office/officeart/2018/2/layout/IconVerticalSolidList"/>
    <dgm:cxn modelId="{39AC15D6-FF5F-4CE7-8A1A-9DA5A8AAD344}" type="presParOf" srcId="{32407E13-09FC-4627-BF3C-E3578553D7CF}" destId="{54B2D2AB-4CFC-4804-9F6F-9471CF6767F9}" srcOrd="2" destOrd="0" presId="urn:microsoft.com/office/officeart/2018/2/layout/IconVerticalSolidList"/>
    <dgm:cxn modelId="{9BDD1C79-CD54-4DCE-916D-A92E7056C0D3}" type="presParOf" srcId="{32407E13-09FC-4627-BF3C-E3578553D7CF}" destId="{E5358CB5-65B9-4760-A65C-B5D9FB06BD81}" srcOrd="3" destOrd="0" presId="urn:microsoft.com/office/officeart/2018/2/layout/IconVerticalSolidList"/>
    <dgm:cxn modelId="{0D73C487-4417-4229-81B0-B2A6CC007D2D}" type="presParOf" srcId="{93641060-646A-4882-B639-3C407FD0D2F3}" destId="{715A75BD-84CE-43C4-B372-D99D08D3497E}" srcOrd="1" destOrd="0" presId="urn:microsoft.com/office/officeart/2018/2/layout/IconVerticalSolidList"/>
    <dgm:cxn modelId="{93AB5EBD-01FC-4029-A037-2F66ADFCC0B9}" type="presParOf" srcId="{93641060-646A-4882-B639-3C407FD0D2F3}" destId="{5E2B3C51-FB44-4545-8CB9-0E7E5190AD00}" srcOrd="2" destOrd="0" presId="urn:microsoft.com/office/officeart/2018/2/layout/IconVerticalSolidList"/>
    <dgm:cxn modelId="{6173C48F-B51E-428E-855D-8FE4D1907013}" type="presParOf" srcId="{5E2B3C51-FB44-4545-8CB9-0E7E5190AD00}" destId="{26BA64F9-B2AF-4484-983B-4D4888E399B4}" srcOrd="0" destOrd="0" presId="urn:microsoft.com/office/officeart/2018/2/layout/IconVerticalSolidList"/>
    <dgm:cxn modelId="{CF4C0047-4B9B-4DB2-82FA-111EBFC7470E}" type="presParOf" srcId="{5E2B3C51-FB44-4545-8CB9-0E7E5190AD00}" destId="{CE4858AD-4943-440F-97B2-467B8ECDEBE0}" srcOrd="1" destOrd="0" presId="urn:microsoft.com/office/officeart/2018/2/layout/IconVerticalSolidList"/>
    <dgm:cxn modelId="{3E0C660C-61AE-488D-BE71-E4FC609F66B3}" type="presParOf" srcId="{5E2B3C51-FB44-4545-8CB9-0E7E5190AD00}" destId="{FF52A9C9-4BD1-4D4B-912D-741A719156C5}" srcOrd="2" destOrd="0" presId="urn:microsoft.com/office/officeart/2018/2/layout/IconVerticalSolidList"/>
    <dgm:cxn modelId="{3EEF0038-EA65-4866-8E46-D8D89140DF34}" type="presParOf" srcId="{5E2B3C51-FB44-4545-8CB9-0E7E5190AD00}" destId="{CE3E13A2-DA15-4060-BF59-38811F2A265D}" srcOrd="3" destOrd="0" presId="urn:microsoft.com/office/officeart/2018/2/layout/IconVerticalSolidList"/>
    <dgm:cxn modelId="{DCFAD265-24C0-4B71-ACBF-341BE8744211}" type="presParOf" srcId="{93641060-646A-4882-B639-3C407FD0D2F3}" destId="{3B8DFDE1-203B-470C-BCF8-BBF2BA2A26D1}" srcOrd="3" destOrd="0" presId="urn:microsoft.com/office/officeart/2018/2/layout/IconVerticalSolidList"/>
    <dgm:cxn modelId="{2C15E5B5-59A3-49FC-B444-820FAB66FFFF}" type="presParOf" srcId="{93641060-646A-4882-B639-3C407FD0D2F3}" destId="{2BBB1307-6001-45AC-9F1F-1BC4CCC72B06}" srcOrd="4" destOrd="0" presId="urn:microsoft.com/office/officeart/2018/2/layout/IconVerticalSolidList"/>
    <dgm:cxn modelId="{3073BCF0-3653-45C9-992B-52E4E431EE3E}" type="presParOf" srcId="{2BBB1307-6001-45AC-9F1F-1BC4CCC72B06}" destId="{FEEF7E0A-E9F2-45E4-8B5D-1120CEB91426}" srcOrd="0" destOrd="0" presId="urn:microsoft.com/office/officeart/2018/2/layout/IconVerticalSolidList"/>
    <dgm:cxn modelId="{5938061A-E4B0-45F6-BF78-B03B3FBE8A0C}" type="presParOf" srcId="{2BBB1307-6001-45AC-9F1F-1BC4CCC72B06}" destId="{62FB3494-3ABB-49EF-B22D-F29D82A35964}" srcOrd="1" destOrd="0" presId="urn:microsoft.com/office/officeart/2018/2/layout/IconVerticalSolidList"/>
    <dgm:cxn modelId="{B02887DD-D605-4B8A-834A-280DDB27E318}" type="presParOf" srcId="{2BBB1307-6001-45AC-9F1F-1BC4CCC72B06}" destId="{B8B108A0-1181-4670-BF09-BBA83C8257EF}" srcOrd="2" destOrd="0" presId="urn:microsoft.com/office/officeart/2018/2/layout/IconVerticalSolidList"/>
    <dgm:cxn modelId="{D016C381-73AD-441A-969F-25481AB9EE24}" type="presParOf" srcId="{2BBB1307-6001-45AC-9F1F-1BC4CCC72B06}" destId="{6DB6A55A-89C5-4B03-A987-3E13541FCE0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BB8546-E147-437E-8D7B-85ADB972B91D}">
      <dsp:nvSpPr>
        <dsp:cNvPr id="0" name=""/>
        <dsp:cNvSpPr/>
      </dsp:nvSpPr>
      <dsp:spPr>
        <a:xfrm>
          <a:off x="0" y="628"/>
          <a:ext cx="6289466" cy="14701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974619-9421-4618-8F56-477995B2580B}">
      <dsp:nvSpPr>
        <dsp:cNvPr id="0" name=""/>
        <dsp:cNvSpPr/>
      </dsp:nvSpPr>
      <dsp:spPr>
        <a:xfrm>
          <a:off x="444732" y="331421"/>
          <a:ext cx="808604" cy="8086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1C0A1-4C4C-46E4-818A-12191A3A9BC6}">
      <dsp:nvSpPr>
        <dsp:cNvPr id="0" name=""/>
        <dsp:cNvSpPr/>
      </dsp:nvSpPr>
      <dsp:spPr>
        <a:xfrm>
          <a:off x="1698069" y="628"/>
          <a:ext cx="4591396" cy="1470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595" tIns="155595" rIns="155595" bIns="15559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Updated interface</a:t>
          </a:r>
        </a:p>
      </dsp:txBody>
      <dsp:txXfrm>
        <a:off x="1698069" y="628"/>
        <a:ext cx="4591396" cy="1470190"/>
      </dsp:txXfrm>
    </dsp:sp>
    <dsp:sp modelId="{50A07BC2-DF9A-45E2-8B9E-69D20C1DC8A8}">
      <dsp:nvSpPr>
        <dsp:cNvPr id="0" name=""/>
        <dsp:cNvSpPr/>
      </dsp:nvSpPr>
      <dsp:spPr>
        <a:xfrm>
          <a:off x="0" y="1838365"/>
          <a:ext cx="6289466" cy="14701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737CC1-67B4-4795-8FC9-1B1A9FA2A797}">
      <dsp:nvSpPr>
        <dsp:cNvPr id="0" name=""/>
        <dsp:cNvSpPr/>
      </dsp:nvSpPr>
      <dsp:spPr>
        <a:xfrm>
          <a:off x="444732" y="2169158"/>
          <a:ext cx="808604" cy="8086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5CCBA4-0BAB-4760-B95D-4DD03BF25A1B}">
      <dsp:nvSpPr>
        <dsp:cNvPr id="0" name=""/>
        <dsp:cNvSpPr/>
      </dsp:nvSpPr>
      <dsp:spPr>
        <a:xfrm>
          <a:off x="1698069" y="1838365"/>
          <a:ext cx="4591396" cy="1470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595" tIns="155595" rIns="155595" bIns="15559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Military Branches &amp; Careers</a:t>
          </a:r>
        </a:p>
      </dsp:txBody>
      <dsp:txXfrm>
        <a:off x="1698069" y="1838365"/>
        <a:ext cx="4591396" cy="1470190"/>
      </dsp:txXfrm>
    </dsp:sp>
    <dsp:sp modelId="{F1FAAD39-5FCA-477B-BD31-EDB186DA033C}">
      <dsp:nvSpPr>
        <dsp:cNvPr id="0" name=""/>
        <dsp:cNvSpPr/>
      </dsp:nvSpPr>
      <dsp:spPr>
        <a:xfrm>
          <a:off x="0" y="3676103"/>
          <a:ext cx="6289466" cy="14701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2C7847-859F-4D9F-B1F8-F00B050DBB56}">
      <dsp:nvSpPr>
        <dsp:cNvPr id="0" name=""/>
        <dsp:cNvSpPr/>
      </dsp:nvSpPr>
      <dsp:spPr>
        <a:xfrm>
          <a:off x="444732" y="4006896"/>
          <a:ext cx="808604" cy="8086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5B3366-F50A-448B-B932-05BC6DFC442A}">
      <dsp:nvSpPr>
        <dsp:cNvPr id="0" name=""/>
        <dsp:cNvSpPr/>
      </dsp:nvSpPr>
      <dsp:spPr>
        <a:xfrm>
          <a:off x="1698069" y="3676103"/>
          <a:ext cx="4591396" cy="1470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595" tIns="155595" rIns="155595" bIns="15559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Job search tool</a:t>
          </a:r>
        </a:p>
      </dsp:txBody>
      <dsp:txXfrm>
        <a:off x="1698069" y="3676103"/>
        <a:ext cx="4591396" cy="14701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8B2B93-DC96-4674-9D80-D63728B9C093}">
      <dsp:nvSpPr>
        <dsp:cNvPr id="0" name=""/>
        <dsp:cNvSpPr/>
      </dsp:nvSpPr>
      <dsp:spPr>
        <a:xfrm>
          <a:off x="0" y="628"/>
          <a:ext cx="6289466" cy="14701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54A1DC-1F68-488B-BDEC-968C7DABCCB9}">
      <dsp:nvSpPr>
        <dsp:cNvPr id="0" name=""/>
        <dsp:cNvSpPr/>
      </dsp:nvSpPr>
      <dsp:spPr>
        <a:xfrm>
          <a:off x="444732" y="331421"/>
          <a:ext cx="808604" cy="8086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358CB5-65B9-4760-A65C-B5D9FB06BD81}">
      <dsp:nvSpPr>
        <dsp:cNvPr id="0" name=""/>
        <dsp:cNvSpPr/>
      </dsp:nvSpPr>
      <dsp:spPr>
        <a:xfrm>
          <a:off x="1698069" y="628"/>
          <a:ext cx="4591396" cy="1470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595" tIns="155595" rIns="155595" bIns="15559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Lesson Videos</a:t>
          </a:r>
        </a:p>
      </dsp:txBody>
      <dsp:txXfrm>
        <a:off x="1698069" y="628"/>
        <a:ext cx="4591396" cy="1470190"/>
      </dsp:txXfrm>
    </dsp:sp>
    <dsp:sp modelId="{26BA64F9-B2AF-4484-983B-4D4888E399B4}">
      <dsp:nvSpPr>
        <dsp:cNvPr id="0" name=""/>
        <dsp:cNvSpPr/>
      </dsp:nvSpPr>
      <dsp:spPr>
        <a:xfrm>
          <a:off x="0" y="1838365"/>
          <a:ext cx="6289466" cy="14701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4858AD-4943-440F-97B2-467B8ECDEBE0}">
      <dsp:nvSpPr>
        <dsp:cNvPr id="0" name=""/>
        <dsp:cNvSpPr/>
      </dsp:nvSpPr>
      <dsp:spPr>
        <a:xfrm>
          <a:off x="444732" y="2169158"/>
          <a:ext cx="808604" cy="8086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3E13A2-DA15-4060-BF59-38811F2A265D}">
      <dsp:nvSpPr>
        <dsp:cNvPr id="0" name=""/>
        <dsp:cNvSpPr/>
      </dsp:nvSpPr>
      <dsp:spPr>
        <a:xfrm>
          <a:off x="1698069" y="1838365"/>
          <a:ext cx="4591396" cy="1470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595" tIns="155595" rIns="155595" bIns="15559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Quick Reference Guides</a:t>
          </a:r>
        </a:p>
      </dsp:txBody>
      <dsp:txXfrm>
        <a:off x="1698069" y="1838365"/>
        <a:ext cx="4591396" cy="1470190"/>
      </dsp:txXfrm>
    </dsp:sp>
    <dsp:sp modelId="{FEEF7E0A-E9F2-45E4-8B5D-1120CEB91426}">
      <dsp:nvSpPr>
        <dsp:cNvPr id="0" name=""/>
        <dsp:cNvSpPr/>
      </dsp:nvSpPr>
      <dsp:spPr>
        <a:xfrm>
          <a:off x="0" y="3676103"/>
          <a:ext cx="6289466" cy="14701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FB3494-3ABB-49EF-B22D-F29D82A35964}">
      <dsp:nvSpPr>
        <dsp:cNvPr id="0" name=""/>
        <dsp:cNvSpPr/>
      </dsp:nvSpPr>
      <dsp:spPr>
        <a:xfrm>
          <a:off x="444732" y="4006896"/>
          <a:ext cx="808604" cy="8086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B6A55A-89C5-4B03-A987-3E13541FCE08}">
      <dsp:nvSpPr>
        <dsp:cNvPr id="0" name=""/>
        <dsp:cNvSpPr/>
      </dsp:nvSpPr>
      <dsp:spPr>
        <a:xfrm>
          <a:off x="1698069" y="3676103"/>
          <a:ext cx="4591396" cy="1470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595" tIns="155595" rIns="155595" bIns="15559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Updated Presentations</a:t>
          </a:r>
        </a:p>
      </dsp:txBody>
      <dsp:txXfrm>
        <a:off x="1698069" y="3676103"/>
        <a:ext cx="4591396" cy="14701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121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6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4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8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30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882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4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96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32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8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33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7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CA7A60-8DF8-4B78-BFE3-B372B90AB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23">
            <a:extLst>
              <a:ext uri="{FF2B5EF4-FFF2-40B4-BE49-F238E27FC236}">
                <a16:creationId xmlns:a16="http://schemas.microsoft.com/office/drawing/2014/main" id="{FF4BD241-F172-410B-B0DE-9D7344B35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1" y="0"/>
            <a:ext cx="4850735" cy="6857998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2320626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320626 w 6125882"/>
              <a:gd name="connsiteY4" fmla="*/ 0 h 6857998"/>
              <a:gd name="connsiteX0" fmla="*/ 2034528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034528 w 5839784"/>
              <a:gd name="connsiteY4" fmla="*/ 0 h 6857998"/>
              <a:gd name="connsiteX0" fmla="*/ 2482758 w 5839784"/>
              <a:gd name="connsiteY0" fmla="*/ 10951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482758 w 5839784"/>
              <a:gd name="connsiteY4" fmla="*/ 10951 h 6857998"/>
              <a:gd name="connsiteX0" fmla="*/ 2495565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495565 w 5839784"/>
              <a:gd name="connsiteY4" fmla="*/ 0 h 6857998"/>
              <a:gd name="connsiteX0" fmla="*/ 2328480 w 5672699"/>
              <a:gd name="connsiteY0" fmla="*/ 0 h 6857998"/>
              <a:gd name="connsiteX1" fmla="*/ 5672699 w 5672699"/>
              <a:gd name="connsiteY1" fmla="*/ 0 h 6857998"/>
              <a:gd name="connsiteX2" fmla="*/ 5672699 w 5672699"/>
              <a:gd name="connsiteY2" fmla="*/ 6857998 h 6857998"/>
              <a:gd name="connsiteX3" fmla="*/ 0 w 5672699"/>
              <a:gd name="connsiteY3" fmla="*/ 6856093 h 6857998"/>
              <a:gd name="connsiteX4" fmla="*/ 2328480 w 5672699"/>
              <a:gd name="connsiteY4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2699" h="6857998">
                <a:moveTo>
                  <a:pt x="2328480" y="0"/>
                </a:moveTo>
                <a:lnTo>
                  <a:pt x="5672699" y="0"/>
                </a:lnTo>
                <a:lnTo>
                  <a:pt x="5672699" y="6857998"/>
                </a:lnTo>
                <a:lnTo>
                  <a:pt x="0" y="6856093"/>
                </a:lnTo>
                <a:lnTo>
                  <a:pt x="232848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E792D7-BCB8-3258-278C-21F440E56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005" y="657225"/>
            <a:ext cx="3230515" cy="3569822"/>
          </a:xfrm>
        </p:spPr>
        <p:txBody>
          <a:bodyPr anchor="t">
            <a:normAutofit/>
          </a:bodyPr>
          <a:lstStyle/>
          <a:p>
            <a:r>
              <a:rPr lang="en-US" dirty="0"/>
              <a:t>Naviance Updates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CEFB97-33B1-4F90-A6B8-EAA26EEA1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93" y="4305300"/>
            <a:ext cx="4515220" cy="25527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411E1C-B795-10F4-7820-014877028E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210262"/>
              </p:ext>
            </p:extLst>
          </p:nvPr>
        </p:nvGraphicFramePr>
        <p:xfrm>
          <a:off x="5146923" y="832268"/>
          <a:ext cx="6289466" cy="5146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0942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CA7A60-8DF8-4B78-BFE3-B372B90AB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23">
            <a:extLst>
              <a:ext uri="{FF2B5EF4-FFF2-40B4-BE49-F238E27FC236}">
                <a16:creationId xmlns:a16="http://schemas.microsoft.com/office/drawing/2014/main" id="{FF4BD241-F172-410B-B0DE-9D7344B35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1" y="0"/>
            <a:ext cx="4850735" cy="6857998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2320626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320626 w 6125882"/>
              <a:gd name="connsiteY4" fmla="*/ 0 h 6857998"/>
              <a:gd name="connsiteX0" fmla="*/ 2034528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034528 w 5839784"/>
              <a:gd name="connsiteY4" fmla="*/ 0 h 6857998"/>
              <a:gd name="connsiteX0" fmla="*/ 2482758 w 5839784"/>
              <a:gd name="connsiteY0" fmla="*/ 10951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482758 w 5839784"/>
              <a:gd name="connsiteY4" fmla="*/ 10951 h 6857998"/>
              <a:gd name="connsiteX0" fmla="*/ 2495565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495565 w 5839784"/>
              <a:gd name="connsiteY4" fmla="*/ 0 h 6857998"/>
              <a:gd name="connsiteX0" fmla="*/ 2328480 w 5672699"/>
              <a:gd name="connsiteY0" fmla="*/ 0 h 6857998"/>
              <a:gd name="connsiteX1" fmla="*/ 5672699 w 5672699"/>
              <a:gd name="connsiteY1" fmla="*/ 0 h 6857998"/>
              <a:gd name="connsiteX2" fmla="*/ 5672699 w 5672699"/>
              <a:gd name="connsiteY2" fmla="*/ 6857998 h 6857998"/>
              <a:gd name="connsiteX3" fmla="*/ 0 w 5672699"/>
              <a:gd name="connsiteY3" fmla="*/ 6856093 h 6857998"/>
              <a:gd name="connsiteX4" fmla="*/ 2328480 w 5672699"/>
              <a:gd name="connsiteY4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2699" h="6857998">
                <a:moveTo>
                  <a:pt x="2328480" y="0"/>
                </a:moveTo>
                <a:lnTo>
                  <a:pt x="5672699" y="0"/>
                </a:lnTo>
                <a:lnTo>
                  <a:pt x="5672699" y="6857998"/>
                </a:lnTo>
                <a:lnTo>
                  <a:pt x="0" y="6856093"/>
                </a:lnTo>
                <a:lnTo>
                  <a:pt x="232848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5016B7-5243-D129-4469-F4FAF8B09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005" y="657225"/>
            <a:ext cx="3230515" cy="3569822"/>
          </a:xfrm>
        </p:spPr>
        <p:txBody>
          <a:bodyPr anchor="t">
            <a:normAutofit/>
          </a:bodyPr>
          <a:lstStyle/>
          <a:p>
            <a:r>
              <a:rPr lang="en-US" dirty="0"/>
              <a:t>HSBP Lesson Updates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CEFB97-33B1-4F90-A6B8-EAA26EEA1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93" y="4305300"/>
            <a:ext cx="4515220" cy="25527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A9F993B-5361-9A0A-8988-DFC40FCD77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7765083"/>
              </p:ext>
            </p:extLst>
          </p:nvPr>
        </p:nvGraphicFramePr>
        <p:xfrm>
          <a:off x="5146923" y="832268"/>
          <a:ext cx="6289466" cy="5146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67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2F6B3-43F2-B3E2-706D-DDE11D451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HSBP Data &amp; Goals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4324468-B867-71E2-6892-CD578E5071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341818"/>
              </p:ext>
            </p:extLst>
          </p:nvPr>
        </p:nvGraphicFramePr>
        <p:xfrm>
          <a:off x="819885" y="1757904"/>
          <a:ext cx="5276115" cy="4096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FB2B84B-3911-B239-3CA9-CD799D6523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5582278"/>
              </p:ext>
            </p:extLst>
          </p:nvPr>
        </p:nvGraphicFramePr>
        <p:xfrm>
          <a:off x="6096000" y="1713706"/>
          <a:ext cx="5612780" cy="3661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6615587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DarkSeedLeftStep">
      <a:dk1>
        <a:srgbClr val="000000"/>
      </a:dk1>
      <a:lt1>
        <a:srgbClr val="FFFFFF"/>
      </a:lt1>
      <a:dk2>
        <a:srgbClr val="412E24"/>
      </a:dk2>
      <a:lt2>
        <a:srgbClr val="E8E2E8"/>
      </a:lt2>
      <a:accent1>
        <a:srgbClr val="47B547"/>
      </a:accent1>
      <a:accent2>
        <a:srgbClr val="6CB13B"/>
      </a:accent2>
      <a:accent3>
        <a:srgbClr val="98A942"/>
      </a:accent3>
      <a:accent4>
        <a:srgbClr val="B1933B"/>
      </a:accent4>
      <a:accent5>
        <a:srgbClr val="C3744D"/>
      </a:accent5>
      <a:accent6>
        <a:srgbClr val="B13B45"/>
      </a:accent6>
      <a:hlink>
        <a:srgbClr val="AF743A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33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Univers Condensed Light</vt:lpstr>
      <vt:lpstr>Walbaum Display Light</vt:lpstr>
      <vt:lpstr>AngleLinesVTI</vt:lpstr>
      <vt:lpstr>Naviance Updates</vt:lpstr>
      <vt:lpstr>HSBP Lesson Updates</vt:lpstr>
      <vt:lpstr>HSBP Data &amp; Goals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Naviance Updates</dc:title>
  <dc:creator>Pewitt, Sarah K.</dc:creator>
  <cp:lastModifiedBy>Peters, David S.</cp:lastModifiedBy>
  <cp:revision>1</cp:revision>
  <dcterms:created xsi:type="dcterms:W3CDTF">2023-09-28T03:32:36Z</dcterms:created>
  <dcterms:modified xsi:type="dcterms:W3CDTF">2023-09-30T00:02:17Z</dcterms:modified>
</cp:coreProperties>
</file>